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First Grade Process Skills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First Grade Process Skills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/>
              <a:t>(17) Expresión escrita/proceso de escritura. Los estudiantes usan elementos del proceso de la escritura (planificar, desarrollar borradores, revisar, corregir y publicar) para redactar un texto. Se espera que los </a:t>
            </a:r>
            <a:r>
              <a:rPr lang="es-ES" b="1" dirty="0" smtClean="0"/>
              <a:t>estudiantes </a:t>
            </a:r>
            <a:endParaRPr lang="es-ES" b="1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1.17(A)</a:t>
            </a:r>
            <a:r>
              <a:rPr lang="es-ES" dirty="0">
                <a:latin typeface="Cambria" pitchFamily="18" charset="0"/>
              </a:rPr>
              <a:t> planifiquen un primer borrador generando ideas para escribir (ej., dibujando, compartiendo ideas, listando ideas claves)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1.17(B) </a:t>
            </a:r>
            <a:r>
              <a:rPr lang="es-ES" dirty="0">
                <a:latin typeface="Cambria" pitchFamily="18" charset="0"/>
              </a:rPr>
              <a:t>desarrollen borradores poniendo ideas en secuencia mediante oraciones escritas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4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1.17(C)</a:t>
            </a:r>
            <a:r>
              <a:rPr lang="es-ES" dirty="0">
                <a:latin typeface="Cambria" pitchFamily="18" charset="0"/>
              </a:rPr>
              <a:t> revisen borradores agregando o quitando una palabra, una frase o una oración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2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1.17(D)</a:t>
            </a:r>
            <a:r>
              <a:rPr lang="es-ES" dirty="0">
                <a:latin typeface="Cambria" pitchFamily="18" charset="0"/>
              </a:rPr>
              <a:t> corrijan la gramática, los signos de puntuación y la ortografía en un borrador usando una rúbrica hecha por el maestro/a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latin typeface="Cambria" pitchFamily="18" charset="0"/>
              </a:rPr>
              <a:t>1.17(E)</a:t>
            </a:r>
            <a:r>
              <a:rPr lang="es-ES" dirty="0">
                <a:latin typeface="Cambria" pitchFamily="18" charset="0"/>
              </a:rPr>
              <a:t> publiquen y compartan el trabajo escrito con los demás 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First Grade Process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18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158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2014-11-18T17:57:18Z</dcterms:modified>
</cp:coreProperties>
</file>